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896" y="686157"/>
            <a:ext cx="7169468" cy="735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88896" y="1717000"/>
            <a:ext cx="7766209" cy="1181100"/>
          </a:xfrm>
          <a:prstGeom prst="roundRect">
            <a:avLst>
              <a:gd name="adj" fmla="val 4000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8566" y="1936671"/>
            <a:ext cx="282975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08566" y="2422684"/>
            <a:ext cx="7326868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base and revenue.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88896" y="3094911"/>
            <a:ext cx="7766209" cy="1181100"/>
          </a:xfrm>
          <a:prstGeom prst="roundRect">
            <a:avLst>
              <a:gd name="adj" fmla="val 4000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8566" y="3314581"/>
            <a:ext cx="282975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08566" y="3800594"/>
            <a:ext cx="7326868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them into the "Loyal" segment.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8896" y="4472821"/>
            <a:ext cx="7766209" cy="1436846"/>
          </a:xfrm>
          <a:prstGeom prst="roundRect">
            <a:avLst>
              <a:gd name="adj" fmla="val 3288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8566" y="4692491"/>
            <a:ext cx="290214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08566" y="5178504"/>
            <a:ext cx="7326868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on discount-dependent products.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8896" y="6106478"/>
            <a:ext cx="7766209" cy="1436846"/>
          </a:xfrm>
          <a:prstGeom prst="roundRect">
            <a:avLst>
              <a:gd name="adj" fmla="val 3288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8566" y="6326148"/>
            <a:ext cx="282975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08566" y="6812161"/>
            <a:ext cx="7326868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express-shipping users for maximum ROI.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115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799040"/>
            <a:ext cx="3664744" cy="1943695"/>
          </a:xfrm>
          <a:prstGeom prst="roundRect">
            <a:avLst>
              <a:gd name="adj" fmla="val 490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048714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 Purchases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3608665"/>
            <a:ext cx="316539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Transactional records analyzed across multiple product categories.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99040"/>
            <a:ext cx="3664863" cy="1943695"/>
          </a:xfrm>
          <a:prstGeom prst="roundRect">
            <a:avLst>
              <a:gd name="adj" fmla="val 490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3048714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 Columns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935022" y="3608665"/>
            <a:ext cx="31655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Demographics, purchase details, and shopping behavior tracked.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69550"/>
            <a:ext cx="7556421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21922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43464" y="5779175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status, discounts, ratings, and shipping types.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745" y="702945"/>
            <a:ext cx="71091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Cleaning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153745" y="1701641"/>
            <a:ext cx="19061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3745" y="2012394"/>
            <a:ext cx="78093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6153745" y="2153364"/>
            <a:ext cx="27412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153745" y="2624018"/>
            <a:ext cx="780930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 for Python analysis.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53745" y="3205520"/>
            <a:ext cx="19061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53745" y="3516273"/>
            <a:ext cx="78093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6153745" y="3657243"/>
            <a:ext cx="27798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153745" y="4127897"/>
            <a:ext cx="780930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by product category.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53745" y="4709398"/>
            <a:ext cx="19061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3745" y="5020151"/>
            <a:ext cx="78093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6153745" y="5161121"/>
            <a:ext cx="27412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153745" y="5631775"/>
            <a:ext cx="780930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 for deeper insights.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53745" y="6213277"/>
            <a:ext cx="19061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53745" y="6524030"/>
            <a:ext cx="78093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5"/>
          <p:cNvSpPr/>
          <p:nvPr/>
        </p:nvSpPr>
        <p:spPr>
          <a:xfrm>
            <a:off x="6153745" y="6665000"/>
            <a:ext cx="27412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153745" y="7135654"/>
            <a:ext cx="780930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PostgreSQL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915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 by Demographics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08158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Gender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4732258"/>
            <a:ext cx="3501509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total revenue generated by male versus female customers to identify spending patterns across demographics.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4081582"/>
            <a:ext cx="342447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4856321" y="4732258"/>
            <a:ext cx="35015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Calculated total revenue contribution of each age group to target high-value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576"/>
            <a:ext cx="978765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Strategy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1318379" y="419064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4750594"/>
            <a:ext cx="37852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buyers entering the customer base.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955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6429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Customers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9937790" y="3524250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purchasers with moderate engagement.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2119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1686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2550" dirty="0"/>
          </a:p>
        </p:txBody>
      </p:sp>
      <p:sp>
        <p:nvSpPr>
          <p:cNvPr id="12" name="Text 6"/>
          <p:cNvSpPr/>
          <p:nvPr/>
        </p:nvSpPr>
        <p:spPr>
          <a:xfrm>
            <a:off x="9937790" y="5976818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High-frequency buyers with strong brand affinity.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7920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2894"/>
            <a:ext cx="976764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&amp; Discount Behavior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517594"/>
            <a:ext cx="452973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 vs. Non-Subscribers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6168271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spend more on average and generate higher total revenue than non-subscribers.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517594"/>
            <a:ext cx="442138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High-Spending Discount Users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599521" y="6168271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customers using discounts who still spent above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2721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 Analysis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8483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3321" y="2849166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530906" y="2919174"/>
            <a:ext cx="366653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Products by Rating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530906" y="3479125"/>
            <a:ext cx="68193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average review ratings drive customer satisfaction and repeat purchases.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22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3321" y="4523184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530906" y="4593193"/>
            <a:ext cx="425136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3 Products per Category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530906" y="5153144"/>
            <a:ext cx="68193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purchased products within each category reveal category-specific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963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3321" y="6197203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530906" y="6267212"/>
            <a:ext cx="443745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530906" y="6827163"/>
            <a:ext cx="68193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Five products with highest percentage of discounted purchases need margin review.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4624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&amp; Purchase Patterns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017050"/>
            <a:ext cx="350150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Type Comparison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5091589"/>
            <a:ext cx="35015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show higher average purchase amounts than standard shipping customers.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4017050"/>
            <a:ext cx="350150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Repeat Buyers &amp; Subscriptions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4856321" y="5091589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5+ purchases are significantly more likely to subscribe.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Power BI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visual analytics platform consolidating all insights into actionable business intelligence for real-time decision-making.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2025-11-02T07:07:35Z</dcterms:created>
  <dcterms:modified xsi:type="dcterms:W3CDTF">2025-11-02T07:07:35Z</dcterms:modified>
</cp:coreProperties>
</file>